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72" r:id="rId4"/>
    <p:sldMasterId id="2147483679" r:id="rId5"/>
  </p:sldMasterIdLst>
  <p:notesMasterIdLst>
    <p:notesMasterId r:id="rId10"/>
  </p:notesMasterIdLst>
  <p:sldIdLst>
    <p:sldId id="256" r:id="rId6"/>
    <p:sldId id="370" r:id="rId7"/>
    <p:sldId id="369" r:id="rId8"/>
    <p:sldId id="35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02"/>
    <p:restoredTop sz="97000" autoAdjust="0"/>
  </p:normalViewPr>
  <p:slideViewPr>
    <p:cSldViewPr>
      <p:cViewPr varScale="1">
        <p:scale>
          <a:sx n="109" d="100"/>
          <a:sy n="109" d="100"/>
        </p:scale>
        <p:origin x="12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green@therapyxinc.com" userId="5c22cda64bc1d902" providerId="LiveId" clId="{5A004D37-C86F-475C-BEEA-D71A2C409D95}"/>
    <pc:docChg chg="undo custSel delSld modSld">
      <pc:chgData name="bgreen@therapyxinc.com" userId="5c22cda64bc1d902" providerId="LiveId" clId="{5A004D37-C86F-475C-BEEA-D71A2C409D95}" dt="2023-01-27T19:04:01.240" v="272" actId="20577"/>
      <pc:docMkLst>
        <pc:docMk/>
      </pc:docMkLst>
      <pc:sldChg chg="addSp delSp modSp mod">
        <pc:chgData name="bgreen@therapyxinc.com" userId="5c22cda64bc1d902" providerId="LiveId" clId="{5A004D37-C86F-475C-BEEA-D71A2C409D95}" dt="2023-01-27T19:04:01.240" v="272" actId="20577"/>
        <pc:sldMkLst>
          <pc:docMk/>
          <pc:sldMk cId="958605659" sldId="357"/>
        </pc:sldMkLst>
        <pc:spChg chg="mod">
          <ac:chgData name="bgreen@therapyxinc.com" userId="5c22cda64bc1d902" providerId="LiveId" clId="{5A004D37-C86F-475C-BEEA-D71A2C409D95}" dt="2023-01-23T17:27:26.410" v="235" actId="20577"/>
          <ac:spMkLst>
            <pc:docMk/>
            <pc:sldMk cId="958605659" sldId="357"/>
            <ac:spMk id="5" creationId="{00000000-0000-0000-0000-000000000000}"/>
          </ac:spMkLst>
        </pc:spChg>
        <pc:spChg chg="add mod">
          <ac:chgData name="bgreen@therapyxinc.com" userId="5c22cda64bc1d902" providerId="LiveId" clId="{5A004D37-C86F-475C-BEEA-D71A2C409D95}" dt="2023-01-27T19:04:01.240" v="272" actId="20577"/>
          <ac:spMkLst>
            <pc:docMk/>
            <pc:sldMk cId="958605659" sldId="357"/>
            <ac:spMk id="7" creationId="{6E87C025-DD63-26BE-0DE6-EE64FC806F5D}"/>
          </ac:spMkLst>
        </pc:spChg>
        <pc:spChg chg="del">
          <ac:chgData name="bgreen@therapyxinc.com" userId="5c22cda64bc1d902" providerId="LiveId" clId="{5A004D37-C86F-475C-BEEA-D71A2C409D95}" dt="2023-01-23T17:25:27.538" v="210" actId="478"/>
          <ac:spMkLst>
            <pc:docMk/>
            <pc:sldMk cId="958605659" sldId="357"/>
            <ac:spMk id="8" creationId="{00000000-0000-0000-0000-000000000000}"/>
          </ac:spMkLst>
        </pc:spChg>
        <pc:spChg chg="mod">
          <ac:chgData name="bgreen@therapyxinc.com" userId="5c22cda64bc1d902" providerId="LiveId" clId="{5A004D37-C86F-475C-BEEA-D71A2C409D95}" dt="2023-01-23T17:27:33.190" v="244" actId="20577"/>
          <ac:spMkLst>
            <pc:docMk/>
            <pc:sldMk cId="958605659" sldId="357"/>
            <ac:spMk id="10" creationId="{4726ECF8-D37A-EECF-CE75-7ECFAF6DEBDC}"/>
          </ac:spMkLst>
        </pc:spChg>
      </pc:sldChg>
      <pc:sldChg chg="delSp modSp mod">
        <pc:chgData name="bgreen@therapyxinc.com" userId="5c22cda64bc1d902" providerId="LiveId" clId="{5A004D37-C86F-475C-BEEA-D71A2C409D95}" dt="2023-01-27T19:03:26.128" v="250" actId="20577"/>
        <pc:sldMkLst>
          <pc:docMk/>
          <pc:sldMk cId="3513112389" sldId="370"/>
        </pc:sldMkLst>
        <pc:spChg chg="del">
          <ac:chgData name="bgreen@therapyxinc.com" userId="5c22cda64bc1d902" providerId="LiveId" clId="{5A004D37-C86F-475C-BEEA-D71A2C409D95}" dt="2023-01-23T17:18:43.356" v="70" actId="478"/>
          <ac:spMkLst>
            <pc:docMk/>
            <pc:sldMk cId="3513112389" sldId="370"/>
            <ac:spMk id="2" creationId="{1311C6B6-D0CE-05AB-DB43-05D862270BEC}"/>
          </ac:spMkLst>
        </pc:spChg>
        <pc:spChg chg="del">
          <ac:chgData name="bgreen@therapyxinc.com" userId="5c22cda64bc1d902" providerId="LiveId" clId="{5A004D37-C86F-475C-BEEA-D71A2C409D95}" dt="2023-01-23T17:18:41.905" v="69" actId="478"/>
          <ac:spMkLst>
            <pc:docMk/>
            <pc:sldMk cId="3513112389" sldId="370"/>
            <ac:spMk id="4" creationId="{ED8BEE06-4CA0-71FB-0D68-0AF52FF88750}"/>
          </ac:spMkLst>
        </pc:spChg>
        <pc:spChg chg="mod">
          <ac:chgData name="bgreen@therapyxinc.com" userId="5c22cda64bc1d902" providerId="LiveId" clId="{5A004D37-C86F-475C-BEEA-D71A2C409D95}" dt="2023-01-27T19:03:26.128" v="250" actId="20577"/>
          <ac:spMkLst>
            <pc:docMk/>
            <pc:sldMk cId="3513112389" sldId="370"/>
            <ac:spMk id="5" creationId="{D42B0BFB-22B3-B8F2-A0A7-70FE6DDA2069}"/>
          </ac:spMkLst>
        </pc:spChg>
      </pc:sldChg>
      <pc:sldChg chg="delSp del mod">
        <pc:chgData name="bgreen@therapyxinc.com" userId="5c22cda64bc1d902" providerId="LiveId" clId="{5A004D37-C86F-475C-BEEA-D71A2C409D95}" dt="2023-01-23T17:25:12.231" v="209" actId="2696"/>
        <pc:sldMkLst>
          <pc:docMk/>
          <pc:sldMk cId="1575875532" sldId="371"/>
        </pc:sldMkLst>
        <pc:spChg chg="del">
          <ac:chgData name="bgreen@therapyxinc.com" userId="5c22cda64bc1d902" providerId="LiveId" clId="{5A004D37-C86F-475C-BEEA-D71A2C409D95}" dt="2023-01-23T17:18:46.040" v="71" actId="478"/>
          <ac:spMkLst>
            <pc:docMk/>
            <pc:sldMk cId="1575875532" sldId="371"/>
            <ac:spMk id="2" creationId="{1311C6B6-D0CE-05AB-DB43-05D862270B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E333B-327B-4A8B-AD8E-BEBE99A4996C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842A5-A9E6-46F9-8DFA-B94C2ED66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236D-DA29-4214-97F4-F4CA20CF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D454-2A92-498F-BD1D-26CB47BC1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A1C9-839B-468B-93C7-8C380845E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itl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lg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4447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962400" y="6581001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200" dirty="0">
                <a:solidFill>
                  <a:prstClr val="black"/>
                </a:solidFill>
                <a:latin typeface="Trebuchet MS" pitchFamily="34" charset="0"/>
                <a:ea typeface="ＭＳ Ｐゴシック" pitchFamily="112" charset="-128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6400800" cy="1752600"/>
          </a:xfrm>
        </p:spPr>
        <p:txBody>
          <a:bodyPr/>
          <a:lstStyle>
            <a:lvl1pPr marL="0" indent="0" algn="l"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 marL="457200" indent="0" algn="l" defTabSz="-1768475">
              <a:buSzPct val="70000"/>
              <a:buFont typeface="Wingdings" charset="2"/>
              <a:buChar char="§"/>
              <a:defRPr>
                <a:solidFill>
                  <a:srgbClr val="000000"/>
                </a:solidFill>
              </a:defRPr>
            </a:lvl2pPr>
            <a:lvl3pPr marL="914400" indent="0" algn="l">
              <a:buFont typeface="Lucida Grande"/>
              <a:buChar char="-"/>
              <a:defRPr>
                <a:solidFill>
                  <a:srgbClr val="000000"/>
                </a:solidFill>
              </a:defRPr>
            </a:lvl3pPr>
            <a:lvl4pPr marL="1371600" indent="0" algn="l">
              <a:buSzPct val="100000"/>
              <a:buFont typeface="Courier New"/>
              <a:buChar char="o"/>
              <a:defRPr>
                <a:solidFill>
                  <a:srgbClr val="000000"/>
                </a:solidFill>
              </a:defRPr>
            </a:lvl4pPr>
            <a:lvl5pPr marL="1828800" indent="0" algn="l">
              <a:buFont typeface="Arial"/>
              <a:buChar char="•"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-65" charset="0"/>
              </a:defRPr>
            </a:lvl1pPr>
          </a:lstStyle>
          <a:p>
            <a:pPr eaLnBrk="0" hangingPunct="0">
              <a:defRPr/>
            </a:pPr>
            <a:endParaRPr lang="en-US" sz="2400">
              <a:solidFill>
                <a:prstClr val="black"/>
              </a:solidFill>
              <a:ea typeface="ＭＳ Ｐゴシック" pitchFamily="112" charset="-128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-65" charset="0"/>
              </a:defRPr>
            </a:lvl1pPr>
          </a:lstStyle>
          <a:p>
            <a:pPr eaLnBrk="0" hangingPunct="0">
              <a:defRPr/>
            </a:pPr>
            <a:r>
              <a:rPr lang="en-US" sz="2400">
                <a:solidFill>
                  <a:prstClr val="black"/>
                </a:solidFill>
                <a:ea typeface="ＭＳ Ｐゴシック" pitchFamily="112" charset="-128"/>
              </a:rPr>
              <a:t>Confidential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-65" charset="0"/>
              </a:defRPr>
            </a:lvl1pPr>
          </a:lstStyle>
          <a:p>
            <a:pPr eaLnBrk="0" hangingPunct="0">
              <a:defRPr/>
            </a:pPr>
            <a:fld id="{B59384AC-FB1F-408C-961E-6388A9CC5091}" type="slidenum">
              <a:rPr lang="en-US" sz="2400">
                <a:solidFill>
                  <a:prstClr val="black"/>
                </a:solidFill>
                <a:ea typeface="ＭＳ Ｐゴシック" pitchFamily="112" charset="-128"/>
              </a:rPr>
              <a:pPr eaLnBrk="0" hangingPunct="0">
                <a:defRPr/>
              </a:pPr>
              <a:t>‹#›</a:t>
            </a:fld>
            <a:endParaRPr lang="en-US" sz="2400">
              <a:solidFill>
                <a:prstClr val="black"/>
              </a:solidFill>
              <a:ea typeface="ＭＳ Ｐゴシック" pitchFamily="112" charset="-128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962400" y="6581001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200" dirty="0">
                <a:solidFill>
                  <a:prstClr val="black"/>
                </a:solidFill>
                <a:latin typeface="Trebuchet MS" pitchFamily="34" charset="0"/>
                <a:ea typeface="ＭＳ Ｐゴシック" pitchFamily="112" charset="-128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23A08-476B-419C-94C0-D0E7E9CF1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itl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lg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4447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endParaRPr lang="en-US" sz="2400">
              <a:solidFill>
                <a:prstClr val="black"/>
              </a:solidFill>
              <a:latin typeface="Trebuchet MS" pitchFamily="34" charset="0"/>
              <a:ea typeface="ＭＳ Ｐゴシック" pitchFamily="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rebuchet MS" pitchFamily="34" charset="0"/>
                <a:ea typeface="ＭＳ Ｐゴシック" pitchFamily="112" charset="-128"/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1AEDF5D2-9FAF-4A3F-ABB0-3E95378A5403}" type="slidenum">
              <a:rPr lang="en-US" sz="2400">
                <a:solidFill>
                  <a:prstClr val="black"/>
                </a:solidFill>
                <a:latin typeface="Trebuchet MS" pitchFamily="34" charset="0"/>
                <a:ea typeface="ＭＳ Ｐゴシック" pitchFamily="112" charset="-128"/>
              </a:rPr>
              <a:pPr eaLnBrk="0" hangingPunct="0"/>
              <a:t>‹#›</a:t>
            </a:fld>
            <a:endParaRPr lang="en-US" sz="2400">
              <a:solidFill>
                <a:prstClr val="black"/>
              </a:solidFill>
              <a:latin typeface="Trebuchet MS" pitchFamily="34" charset="0"/>
              <a:ea typeface="ＭＳ Ｐゴシック" pitchFamily="112" charset="-128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sz="2400">
              <a:solidFill>
                <a:prstClr val="black"/>
              </a:solidFill>
              <a:latin typeface="Trebuchet MS" pitchFamily="34" charset="0"/>
              <a:ea typeface="ＭＳ Ｐゴシック" pitchFamily="112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r>
              <a:rPr lang="en-US" sz="2400">
                <a:solidFill>
                  <a:prstClr val="black"/>
                </a:solidFill>
                <a:latin typeface="Trebuchet MS" pitchFamily="34" charset="0"/>
                <a:ea typeface="ＭＳ Ｐゴシック" pitchFamily="112" charset="-128"/>
              </a:rPr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DB1AAA64-DC61-49E8-9293-7F8269110ED1}" type="slidenum">
              <a:rPr lang="en-US" sz="2400">
                <a:solidFill>
                  <a:prstClr val="black"/>
                </a:solidFill>
                <a:latin typeface="Trebuchet MS" pitchFamily="34" charset="0"/>
                <a:ea typeface="ＭＳ Ｐゴシック" pitchFamily="112" charset="-128"/>
              </a:rPr>
              <a:pPr eaLnBrk="0" hangingPunct="0"/>
              <a:t>‹#›</a:t>
            </a:fld>
            <a:endParaRPr lang="en-US" sz="2400">
              <a:solidFill>
                <a:prstClr val="black"/>
              </a:solidFill>
              <a:latin typeface="Trebuchet MS" pitchFamily="34" charset="0"/>
              <a:ea typeface="ＭＳ Ｐゴシック" pitchFamily="112" charset="-128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6400800" cy="1752600"/>
          </a:xfrm>
        </p:spPr>
        <p:txBody>
          <a:bodyPr/>
          <a:lstStyle>
            <a:lvl1pPr marL="0" indent="0" algn="l"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 marL="457200" indent="0" algn="l" defTabSz="-1768475">
              <a:buSzPct val="70000"/>
              <a:buFont typeface="Wingdings" charset="2"/>
              <a:buChar char="§"/>
              <a:defRPr>
                <a:solidFill>
                  <a:srgbClr val="000000"/>
                </a:solidFill>
              </a:defRPr>
            </a:lvl2pPr>
            <a:lvl3pPr marL="914400" indent="0" algn="l">
              <a:buFont typeface="Lucida Grande"/>
              <a:buChar char="-"/>
              <a:defRPr>
                <a:solidFill>
                  <a:srgbClr val="000000"/>
                </a:solidFill>
              </a:defRPr>
            </a:lvl3pPr>
            <a:lvl4pPr marL="1371600" indent="0" algn="l">
              <a:buSzPct val="100000"/>
              <a:buFont typeface="Courier New"/>
              <a:buChar char="o"/>
              <a:defRPr>
                <a:solidFill>
                  <a:srgbClr val="000000"/>
                </a:solidFill>
              </a:defRPr>
            </a:lvl4pPr>
            <a:lvl5pPr marL="1828800" indent="0" algn="l">
              <a:buFont typeface="Arial"/>
              <a:buChar char="•"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itl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lg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4447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-65" charset="0"/>
              </a:defRPr>
            </a:lvl1pPr>
          </a:lstStyle>
          <a:p>
            <a:pPr eaLnBrk="0" hangingPunct="0">
              <a:defRPr/>
            </a:pPr>
            <a:endParaRPr lang="en-US" sz="2400">
              <a:solidFill>
                <a:prstClr val="black"/>
              </a:solidFill>
              <a:ea typeface="ＭＳ Ｐゴシック" pitchFamily="112" charset="-128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-65" charset="0"/>
              </a:defRPr>
            </a:lvl1pPr>
          </a:lstStyle>
          <a:p>
            <a:pPr eaLnBrk="0" hangingPunct="0">
              <a:defRPr/>
            </a:pPr>
            <a:r>
              <a:rPr lang="en-US" sz="2400">
                <a:solidFill>
                  <a:prstClr val="black"/>
                </a:solidFill>
                <a:ea typeface="ＭＳ Ｐゴシック" pitchFamily="112" charset="-128"/>
              </a:rPr>
              <a:t>Confidential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-65" charset="0"/>
              </a:defRPr>
            </a:lvl1pPr>
          </a:lstStyle>
          <a:p>
            <a:pPr eaLnBrk="0" hangingPunct="0">
              <a:defRPr/>
            </a:pPr>
            <a:fld id="{B59384AC-FB1F-408C-961E-6388A9CC5091}" type="slidenum">
              <a:rPr lang="en-US" sz="2400">
                <a:solidFill>
                  <a:prstClr val="black"/>
                </a:solidFill>
                <a:ea typeface="ＭＳ Ｐゴシック" pitchFamily="112" charset="-128"/>
              </a:rPr>
              <a:pPr eaLnBrk="0" hangingPunct="0">
                <a:defRPr/>
              </a:pPr>
              <a:t>‹#›</a:t>
            </a:fld>
            <a:endParaRPr lang="en-US" sz="2400">
              <a:solidFill>
                <a:prstClr val="black"/>
              </a:solidFill>
              <a:ea typeface="ＭＳ Ｐゴシック" pitchFamily="112" charset="-128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733800" y="6553200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200" dirty="0">
                <a:solidFill>
                  <a:prstClr val="black"/>
                </a:solidFill>
                <a:latin typeface="Trebuchet MS" pitchFamily="34" charset="0"/>
                <a:ea typeface="ＭＳ Ｐゴシック" pitchFamily="112" charset="-128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191000" y="6504801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200" dirty="0">
                <a:solidFill>
                  <a:prstClr val="black"/>
                </a:solidFill>
                <a:latin typeface="Trebuchet MS" pitchFamily="34" charset="0"/>
                <a:ea typeface="ＭＳ Ｐゴシック" pitchFamily="112" charset="-128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2DF9A-583E-4436-977D-55D80BBC3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CDE42-182F-41FC-907E-FA4143BE0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4E42-D260-4A0F-A21B-BE5B76F77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5881D-C853-4114-A158-FDF07056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56C37-FFDC-4BB9-A39F-CE63B385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1F1F-E348-4882-9AA9-A81B1C7A4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3865-B25E-4E59-AB9B-7B511CDCB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31EB2A-C718-4D46-9FCA-FE06597BB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text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6373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230ED167-BD6A-4E14-A45E-DDF770ECFA79}" type="slidenum">
              <a:rPr lang="en-US" sz="900">
                <a:solidFill>
                  <a:prstClr val="black"/>
                </a:solidFill>
                <a:latin typeface="Trebuchet MS" pitchFamily="-65" charset="0"/>
                <a:ea typeface="ＭＳ Ｐゴシック" pitchFamily="112" charset="-128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Trebuchet MS" pitchFamily="-65" charset="0"/>
              <a:ea typeface="ＭＳ Ｐゴシック" pitchFamily="112" charset="-128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04800" y="1295400"/>
            <a:ext cx="8583613" cy="0"/>
          </a:xfrm>
          <a:prstGeom prst="line">
            <a:avLst/>
          </a:prstGeom>
          <a:noFill/>
          <a:ln w="38100">
            <a:solidFill>
              <a:srgbClr val="9B9CA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rebuchet MS" pitchFamily="-65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pic>
        <p:nvPicPr>
          <p:cNvPr id="1030" name="Picture 21" descr="sml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50" y="6456363"/>
            <a:ext cx="12128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•"/>
        <a:defRPr sz="22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•"/>
        <a:defRPr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–"/>
        <a:defRPr sz="16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»"/>
        <a:defRPr sz="14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text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6373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230ED167-BD6A-4E14-A45E-DDF770ECFA79}" type="slidenum">
              <a:rPr lang="en-US" sz="900">
                <a:solidFill>
                  <a:prstClr val="black"/>
                </a:solidFill>
                <a:latin typeface="Trebuchet MS" pitchFamily="-65" charset="0"/>
                <a:ea typeface="ＭＳ Ｐゴシック" pitchFamily="112" charset="-128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Trebuchet MS" pitchFamily="-65" charset="0"/>
              <a:ea typeface="ＭＳ Ｐゴシック" pitchFamily="112" charset="-128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04800" y="1295400"/>
            <a:ext cx="8583613" cy="0"/>
          </a:xfrm>
          <a:prstGeom prst="line">
            <a:avLst/>
          </a:prstGeom>
          <a:noFill/>
          <a:ln w="38100">
            <a:solidFill>
              <a:srgbClr val="9B9CA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rebuchet MS" pitchFamily="-65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pic>
        <p:nvPicPr>
          <p:cNvPr id="1030" name="Picture 21" descr="sml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6456363"/>
            <a:ext cx="12128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•"/>
        <a:defRPr sz="22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•"/>
        <a:defRPr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–"/>
        <a:defRPr sz="16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»"/>
        <a:defRPr sz="14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text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0" y="66373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230ED167-BD6A-4E14-A45E-DDF770ECFA79}" type="slidenum">
              <a:rPr lang="en-US" sz="900">
                <a:solidFill>
                  <a:prstClr val="black"/>
                </a:solidFill>
                <a:latin typeface="Trebuchet MS" pitchFamily="-65" charset="0"/>
                <a:ea typeface="ＭＳ Ｐゴシック" pitchFamily="112" charset="-128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Trebuchet MS" pitchFamily="-65" charset="0"/>
              <a:ea typeface="ＭＳ Ｐゴシック" pitchFamily="112" charset="-128"/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304800" y="1295400"/>
            <a:ext cx="8583613" cy="0"/>
          </a:xfrm>
          <a:prstGeom prst="line">
            <a:avLst/>
          </a:prstGeom>
          <a:noFill/>
          <a:ln w="38100">
            <a:solidFill>
              <a:srgbClr val="9B9CA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rebuchet MS" pitchFamily="-65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pic>
        <p:nvPicPr>
          <p:cNvPr id="1030" name="Picture 21" descr="sml_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50" y="6456363"/>
            <a:ext cx="12128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•"/>
        <a:defRPr sz="22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•"/>
        <a:defRPr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–"/>
        <a:defRPr sz="16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»"/>
        <a:defRPr sz="14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text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6373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230ED167-BD6A-4E14-A45E-DDF770ECFA79}" type="slidenum">
              <a:rPr lang="en-US" sz="900">
                <a:solidFill>
                  <a:prstClr val="black"/>
                </a:solidFill>
                <a:latin typeface="Trebuchet MS" pitchFamily="-65" charset="0"/>
                <a:ea typeface="ＭＳ Ｐゴシック" pitchFamily="112" charset="-128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Trebuchet MS" pitchFamily="-65" charset="0"/>
              <a:ea typeface="ＭＳ Ｐゴシック" pitchFamily="112" charset="-128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04800" y="1295400"/>
            <a:ext cx="8583613" cy="0"/>
          </a:xfrm>
          <a:prstGeom prst="line">
            <a:avLst/>
          </a:prstGeom>
          <a:noFill/>
          <a:ln w="38100">
            <a:solidFill>
              <a:srgbClr val="9B9CA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rebuchet MS" pitchFamily="-65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pic>
        <p:nvPicPr>
          <p:cNvPr id="1030" name="Picture 21" descr="sml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50" y="6456363"/>
            <a:ext cx="12128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4" r:id="rId4"/>
    <p:sldLayoutId id="2147483685" r:id="rId5"/>
    <p:sldLayoutId id="2147483686" r:id="rId6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  <a:cs typeface="Trebuchet MS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-65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•"/>
        <a:defRPr sz="22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•"/>
        <a:defRPr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–"/>
        <a:defRPr sz="16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Arial" charset="0"/>
        <a:buChar char="»"/>
        <a:defRPr sz="1400" kern="1200">
          <a:solidFill>
            <a:schemeClr val="tx1"/>
          </a:solidFill>
          <a:latin typeface="Trebuchet MS"/>
          <a:ea typeface="ヒラギノ角ゴ Pro W3" pitchFamily="-65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J6hqob-5q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7E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793240"/>
            <a:ext cx="8178799" cy="32715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2B0BFB-22B3-B8F2-A0A7-70FE6DDA2069}"/>
              </a:ext>
            </a:extLst>
          </p:cNvPr>
          <p:cNvSpPr/>
          <p:nvPr/>
        </p:nvSpPr>
        <p:spPr>
          <a:xfrm>
            <a:off x="1066800" y="1479161"/>
            <a:ext cx="7239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b="1" i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/>
              <a:t>FAP…</a:t>
            </a:r>
            <a:r>
              <a:rPr lang="en-US" sz="1600" dirty="0"/>
              <a:t>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is a rare inherited condition that affects the gastrointestinal tract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leads to the development of hundreds to thousands of polyps inside the colon or rectum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may require a total colectomy in the second decade of life due to a high number of polyps and the high risk (100%)  of colorectal cancer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202124"/>
                </a:solidFill>
                <a:latin typeface="Roboto" panose="02000000000000000000" pitchFamily="2" charset="0"/>
              </a:rPr>
              <a:t>has no effective treatments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has an incidence at birth of about 1/8,300, </a:t>
            </a:r>
            <a:r>
              <a:rPr lang="en-US" sz="1600" dirty="0">
                <a:solidFill>
                  <a:srgbClr val="202124"/>
                </a:solidFill>
                <a:latin typeface="Roboto" panose="02000000000000000000" pitchFamily="2" charset="0"/>
              </a:rPr>
              <a:t>m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anifests equally in both sexes, and affects up to 50,000 Americans, making it eligible for orphan status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202124"/>
                </a:solidFill>
                <a:latin typeface="Roboto" panose="02000000000000000000" pitchFamily="2" charset="0"/>
              </a:rPr>
              <a:t>For more information about the disease, click </a:t>
            </a:r>
            <a:r>
              <a:rPr lang="en-US" sz="1600" dirty="0">
                <a:solidFill>
                  <a:srgbClr val="202124"/>
                </a:solidFill>
                <a:latin typeface="Roboto" panose="02000000000000000000" pitchFamily="2" charset="0"/>
                <a:hlinkClick r:id="rId2"/>
              </a:rPr>
              <a:t>here</a:t>
            </a:r>
            <a:endParaRPr lang="en-US" sz="16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Additionally, FAPXIL has the potential to be applicable </a:t>
            </a:r>
            <a:r>
              <a:rPr lang="en-US" sz="1600" dirty="0">
                <a:solidFill>
                  <a:srgbClr val="202124"/>
                </a:solidFill>
                <a:latin typeface="Roboto" panose="02000000000000000000" pitchFamily="2" charset="0"/>
              </a:rPr>
              <a:t>to ulcerative colitis and Crohn’s Disease</a:t>
            </a:r>
            <a:endParaRPr lang="en-US" sz="16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82CBC-559A-2473-F7F2-735DE072A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53214"/>
            <a:ext cx="5943600" cy="65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br>
              <a:rPr lang="en-US" dirty="0">
                <a:latin typeface="+mj-lt"/>
              </a:rPr>
            </a:br>
            <a:r>
              <a:rPr lang="en-US" sz="3200" b="1" dirty="0">
                <a:latin typeface="+mj-lt"/>
              </a:rPr>
              <a:t>FAPXIL</a:t>
            </a:r>
            <a:r>
              <a:rPr lang="en-US" sz="2800" baseline="30000" dirty="0">
                <a:latin typeface="+mj-lt"/>
              </a:rPr>
              <a:t>TM</a:t>
            </a:r>
            <a:endParaRPr lang="en-US" sz="2800" b="1" baseline="30000" dirty="0">
              <a:latin typeface="+mj-lt"/>
            </a:endParaRPr>
          </a:p>
          <a:p>
            <a:r>
              <a:rPr lang="en-US" b="1" i="1" dirty="0">
                <a:latin typeface="+mj-lt"/>
              </a:rPr>
              <a:t>Oral Therapeutic for Familial Adenomatous Polyposis (FAP)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C0E16-7947-2B5C-104D-81CE65955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363"/>
            <a:ext cx="235326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2844"/>
            <a:ext cx="2353260" cy="823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8208"/>
            <a:ext cx="4495800" cy="488340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20272" y="536815"/>
            <a:ext cx="5029200" cy="65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br>
              <a:rPr lang="en-US" dirty="0">
                <a:latin typeface="+mj-lt"/>
              </a:rPr>
            </a:br>
            <a:r>
              <a:rPr lang="en-US" sz="3200" b="1" dirty="0">
                <a:latin typeface="+mj-lt"/>
              </a:rPr>
              <a:t>FAPXIL</a:t>
            </a:r>
            <a:r>
              <a:rPr lang="en-US" sz="2800" baseline="30000" dirty="0">
                <a:latin typeface="+mj-lt"/>
              </a:rPr>
              <a:t>TM</a:t>
            </a:r>
            <a:endParaRPr lang="en-US" sz="2800" b="1" baseline="30000" dirty="0">
              <a:latin typeface="+mj-lt"/>
            </a:endParaRPr>
          </a:p>
          <a:p>
            <a:r>
              <a:rPr lang="en-US" b="1" i="1" dirty="0">
                <a:latin typeface="+mj-lt"/>
              </a:rPr>
              <a:t>Oral Therapeutic for Familial Adenomatous Polyposis (FAP)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15952"/>
            <a:ext cx="3956613" cy="52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43224" y="305203"/>
            <a:ext cx="6862527" cy="65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br>
              <a:rPr lang="en-US" sz="3200" dirty="0"/>
            </a:br>
            <a:r>
              <a:rPr lang="en-US" sz="3200" b="1" dirty="0"/>
              <a:t>FAPXIL (IL-10) </a:t>
            </a:r>
            <a:r>
              <a:rPr lang="en-US" sz="3200" dirty="0"/>
              <a:t>Development status</a:t>
            </a:r>
          </a:p>
          <a:p>
            <a:r>
              <a:rPr lang="en-US" sz="2000" b="1" i="1" dirty="0">
                <a:latin typeface="+mj-lt"/>
              </a:rPr>
              <a:t>Oral Therapeutic for Familial Adenomatous polyposis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4" y="29221"/>
            <a:ext cx="2353260" cy="823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99" y="3619619"/>
            <a:ext cx="68625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Type C meeting completed: Agency concurred on single species toxicity study in monkeys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ODD Application for orphan status protections in progress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Indication expansion: Publication in mouse models of colitis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0847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657BE-2184-2E70-C8B3-2E41ABBE23BC}"/>
              </a:ext>
            </a:extLst>
          </p:cNvPr>
          <p:cNvSpPr txBox="1"/>
          <p:nvPr/>
        </p:nvSpPr>
        <p:spPr>
          <a:xfrm>
            <a:off x="108270" y="846586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Efficacy and CMC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0C2B3-05BA-C75C-F76B-75A4A7D4CFCB}"/>
              </a:ext>
            </a:extLst>
          </p:cNvPr>
          <p:cNvSpPr txBox="1"/>
          <p:nvPr/>
        </p:nvSpPr>
        <p:spPr>
          <a:xfrm>
            <a:off x="129627" y="320695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Regulatory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6ECF8-D37A-EECF-CE75-7ECFAF6DEBDC}"/>
              </a:ext>
            </a:extLst>
          </p:cNvPr>
          <p:cNvSpPr txBox="1"/>
          <p:nvPr/>
        </p:nvSpPr>
        <p:spPr>
          <a:xfrm>
            <a:off x="457199" y="5495894"/>
            <a:ext cx="686252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Type B meeting with FDA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Manufacture of clinical grade material with GMP drug substance for use in monkey toxicology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87C025-DD63-26BE-0DE6-EE64FC806F5D}"/>
              </a:ext>
            </a:extLst>
          </p:cNvPr>
          <p:cNvSpPr/>
          <p:nvPr/>
        </p:nvSpPr>
        <p:spPr>
          <a:xfrm>
            <a:off x="457199" y="956361"/>
            <a:ext cx="66237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b="1" i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With a $2 million Fast Track SBIR award: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Efficacy was established in mice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Treatment was optimized in mice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Initial bioavailability and pharmacokinetics following a single administration was performed in mice</a:t>
            </a:r>
          </a:p>
        </p:txBody>
      </p:sp>
    </p:spTree>
    <p:extLst>
      <p:ext uri="{BB962C8B-B14F-4D97-AF65-F5344CB8AC3E}">
        <p14:creationId xmlns:p14="http://schemas.microsoft.com/office/powerpoint/2010/main" val="9586056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12520</TotalTime>
  <Words>235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Courier New</vt:lpstr>
      <vt:lpstr>Lucida Grande</vt:lpstr>
      <vt:lpstr>Roboto</vt:lpstr>
      <vt:lpstr>Trebuchet MS</vt:lpstr>
      <vt:lpstr>Wingdings</vt:lpstr>
      <vt:lpstr>Default Design</vt:lpstr>
      <vt:lpstr>Office Theme</vt:lpstr>
      <vt:lpstr>3_Office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Conway</dc:creator>
  <cp:lastModifiedBy>bgreen@therapyxinc.com</cp:lastModifiedBy>
  <cp:revision>284</cp:revision>
  <dcterms:created xsi:type="dcterms:W3CDTF">2005-12-12T16:24:19Z</dcterms:created>
  <dcterms:modified xsi:type="dcterms:W3CDTF">2023-01-27T19:04:10Z</dcterms:modified>
</cp:coreProperties>
</file>