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8" r:id="rId3"/>
    <p:sldMasterId id="2147483672" r:id="rId4"/>
    <p:sldMasterId id="2147483679" r:id="rId5"/>
  </p:sldMasterIdLst>
  <p:notesMasterIdLst>
    <p:notesMasterId r:id="rId11"/>
  </p:notesMasterIdLst>
  <p:sldIdLst>
    <p:sldId id="256" r:id="rId6"/>
    <p:sldId id="342" r:id="rId7"/>
    <p:sldId id="364" r:id="rId8"/>
    <p:sldId id="344" r:id="rId9"/>
    <p:sldId id="34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  <a:srgbClr val="0000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54"/>
    <p:restoredTop sz="97000" autoAdjust="0"/>
  </p:normalViewPr>
  <p:slideViewPr>
    <p:cSldViewPr>
      <p:cViewPr varScale="1">
        <p:scale>
          <a:sx n="109" d="100"/>
          <a:sy n="109" d="100"/>
        </p:scale>
        <p:origin x="135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green@therapyxinc.com" userId="5c22cda64bc1d902" providerId="LiveId" clId="{9BF732B8-0451-41BB-906F-273D73C7C3AF}"/>
    <pc:docChg chg="undo custSel modSld">
      <pc:chgData name="bgreen@therapyxinc.com" userId="5c22cda64bc1d902" providerId="LiveId" clId="{9BF732B8-0451-41BB-906F-273D73C7C3AF}" dt="2023-01-27T19:02:28.543" v="417" actId="14100"/>
      <pc:docMkLst>
        <pc:docMk/>
      </pc:docMkLst>
      <pc:sldChg chg="modSp mod">
        <pc:chgData name="bgreen@therapyxinc.com" userId="5c22cda64bc1d902" providerId="LiveId" clId="{9BF732B8-0451-41BB-906F-273D73C7C3AF}" dt="2023-01-27T19:02:28.543" v="417" actId="14100"/>
        <pc:sldMkLst>
          <pc:docMk/>
          <pc:sldMk cId="1056328110" sldId="342"/>
        </pc:sldMkLst>
        <pc:spChg chg="mod">
          <ac:chgData name="bgreen@therapyxinc.com" userId="5c22cda64bc1d902" providerId="LiveId" clId="{9BF732B8-0451-41BB-906F-273D73C7C3AF}" dt="2023-01-27T19:02:28.543" v="417" actId="14100"/>
          <ac:spMkLst>
            <pc:docMk/>
            <pc:sldMk cId="1056328110" sldId="342"/>
            <ac:spMk id="3" creationId="{011CD8C9-41AD-92F2-EF79-3A233803FE84}"/>
          </ac:spMkLst>
        </pc:spChg>
      </pc:sldChg>
      <pc:sldChg chg="modSp mod">
        <pc:chgData name="bgreen@therapyxinc.com" userId="5c22cda64bc1d902" providerId="LiveId" clId="{9BF732B8-0451-41BB-906F-273D73C7C3AF}" dt="2023-01-27T18:32:40.465" v="358" actId="20577"/>
        <pc:sldMkLst>
          <pc:docMk/>
          <pc:sldMk cId="1895909580" sldId="345"/>
        </pc:sldMkLst>
        <pc:spChg chg="mod">
          <ac:chgData name="bgreen@therapyxinc.com" userId="5c22cda64bc1d902" providerId="LiveId" clId="{9BF732B8-0451-41BB-906F-273D73C7C3AF}" dt="2023-01-27T18:15:47.240" v="96" actId="20577"/>
          <ac:spMkLst>
            <pc:docMk/>
            <pc:sldMk cId="1895909580" sldId="345"/>
            <ac:spMk id="3" creationId="{075C0CC7-302E-E17C-C7E5-C567D3E47EE1}"/>
          </ac:spMkLst>
        </pc:spChg>
        <pc:spChg chg="mod">
          <ac:chgData name="bgreen@therapyxinc.com" userId="5c22cda64bc1d902" providerId="LiveId" clId="{9BF732B8-0451-41BB-906F-273D73C7C3AF}" dt="2023-01-27T18:32:40.465" v="358" actId="20577"/>
          <ac:spMkLst>
            <pc:docMk/>
            <pc:sldMk cId="1895909580" sldId="345"/>
            <ac:spMk id="21" creationId="{00000000-0000-0000-0000-000000000000}"/>
          </ac:spMkLst>
        </pc:spChg>
        <pc:spChg chg="mod">
          <ac:chgData name="bgreen@therapyxinc.com" userId="5c22cda64bc1d902" providerId="LiveId" clId="{9BF732B8-0451-41BB-906F-273D73C7C3AF}" dt="2023-01-27T18:32:16.938" v="353" actId="20577"/>
          <ac:spMkLst>
            <pc:docMk/>
            <pc:sldMk cId="1895909580" sldId="345"/>
            <ac:spMk id="22" creationId="{00000000-0000-0000-0000-000000000000}"/>
          </ac:spMkLst>
        </pc:spChg>
      </pc:sldChg>
      <pc:sldChg chg="modSp mod">
        <pc:chgData name="bgreen@therapyxinc.com" userId="5c22cda64bc1d902" providerId="LiveId" clId="{9BF732B8-0451-41BB-906F-273D73C7C3AF}" dt="2023-01-27T18:44:56.919" v="414" actId="14100"/>
        <pc:sldMkLst>
          <pc:docMk/>
          <pc:sldMk cId="1539428568" sldId="364"/>
        </pc:sldMkLst>
        <pc:spChg chg="mod">
          <ac:chgData name="bgreen@therapyxinc.com" userId="5c22cda64bc1d902" providerId="LiveId" clId="{9BF732B8-0451-41BB-906F-273D73C7C3AF}" dt="2023-01-27T18:44:56.919" v="414" actId="14100"/>
          <ac:spMkLst>
            <pc:docMk/>
            <pc:sldMk cId="1539428568" sldId="364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E333B-327B-4A8B-AD8E-BEBE99A4996C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842A5-A9E6-46F9-8DFA-B94C2ED669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0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2C964-AD92-4EFB-92B3-C7406642224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35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B236D-DA29-4214-97F4-F4CA20CF0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0D454-2A92-498F-BD1D-26CB47BC1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0A1C9-839B-468B-93C7-8C380845E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title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5" descr="lg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590800"/>
            <a:ext cx="244475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3962400" y="6581001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200" dirty="0">
                <a:solidFill>
                  <a:prstClr val="black"/>
                </a:solidFill>
                <a:latin typeface="Trebuchet MS" pitchFamily="34" charset="0"/>
                <a:ea typeface="ＭＳ Ｐゴシック" pitchFamily="112" charset="-128"/>
              </a:rPr>
              <a:t>Confidential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76200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6400800" cy="1752600"/>
          </a:xfrm>
        </p:spPr>
        <p:txBody>
          <a:bodyPr/>
          <a:lstStyle>
            <a:lvl1pPr marL="0" indent="0" algn="l">
              <a:buFont typeface="Arial"/>
              <a:buChar char="•"/>
              <a:defRPr baseline="0">
                <a:solidFill>
                  <a:srgbClr val="000000"/>
                </a:solidFill>
              </a:defRPr>
            </a:lvl1pPr>
            <a:lvl2pPr marL="457200" indent="0" algn="l" defTabSz="-1768475">
              <a:buSzPct val="70000"/>
              <a:buFont typeface="Wingdings" charset="2"/>
              <a:buChar char="§"/>
              <a:defRPr>
                <a:solidFill>
                  <a:srgbClr val="000000"/>
                </a:solidFill>
              </a:defRPr>
            </a:lvl2pPr>
            <a:lvl3pPr marL="914400" indent="0" algn="l">
              <a:buFont typeface="Lucida Grande"/>
              <a:buChar char="-"/>
              <a:defRPr>
                <a:solidFill>
                  <a:srgbClr val="000000"/>
                </a:solidFill>
              </a:defRPr>
            </a:lvl3pPr>
            <a:lvl4pPr marL="1371600" indent="0" algn="l">
              <a:buSzPct val="100000"/>
              <a:buFont typeface="Courier New"/>
              <a:buChar char="o"/>
              <a:defRPr>
                <a:solidFill>
                  <a:srgbClr val="000000"/>
                </a:solidFill>
              </a:defRPr>
            </a:lvl4pPr>
            <a:lvl5pPr marL="1828800" indent="0" algn="l">
              <a:buFont typeface="Arial"/>
              <a:buChar char="•"/>
              <a:defRPr>
                <a:solidFill>
                  <a:srgbClr val="000000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itchFamily="-65" charset="0"/>
              </a:defRPr>
            </a:lvl1pPr>
          </a:lstStyle>
          <a:p>
            <a:pPr eaLnBrk="0" hangingPunct="0">
              <a:defRPr/>
            </a:pPr>
            <a:endParaRPr lang="en-US" sz="2400">
              <a:solidFill>
                <a:prstClr val="black"/>
              </a:solidFill>
              <a:ea typeface="ＭＳ Ｐゴシック" pitchFamily="112" charset="-128"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itchFamily="-65" charset="0"/>
              </a:defRPr>
            </a:lvl1pPr>
          </a:lstStyle>
          <a:p>
            <a:pPr eaLnBrk="0" hangingPunct="0">
              <a:defRPr/>
            </a:pPr>
            <a:r>
              <a:rPr lang="en-US" sz="2400">
                <a:solidFill>
                  <a:prstClr val="black"/>
                </a:solidFill>
                <a:ea typeface="ＭＳ Ｐゴシック" pitchFamily="112" charset="-128"/>
              </a:rPr>
              <a:t>Confidential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itchFamily="-65" charset="0"/>
              </a:defRPr>
            </a:lvl1pPr>
          </a:lstStyle>
          <a:p>
            <a:pPr eaLnBrk="0" hangingPunct="0">
              <a:defRPr/>
            </a:pPr>
            <a:fld id="{B59384AC-FB1F-408C-961E-6388A9CC5091}" type="slidenum">
              <a:rPr lang="en-US" sz="2400">
                <a:solidFill>
                  <a:prstClr val="black"/>
                </a:solidFill>
                <a:ea typeface="ＭＳ Ｐゴシック" pitchFamily="112" charset="-128"/>
              </a:rPr>
              <a:pPr eaLnBrk="0" hangingPunct="0">
                <a:defRPr/>
              </a:pPr>
              <a:t>‹#›</a:t>
            </a:fld>
            <a:endParaRPr lang="en-US" sz="2400">
              <a:solidFill>
                <a:prstClr val="black"/>
              </a:solidFill>
              <a:ea typeface="ＭＳ Ｐゴシック" pitchFamily="112" charset="-128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3962400" y="6581001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200" dirty="0">
                <a:solidFill>
                  <a:prstClr val="black"/>
                </a:solidFill>
                <a:latin typeface="Trebuchet MS" pitchFamily="34" charset="0"/>
                <a:ea typeface="ＭＳ Ｐゴシック" pitchFamily="112" charset="-128"/>
              </a:rPr>
              <a:t>Confidential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23A08-476B-419C-94C0-D0E7E9CF1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title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5" descr="lg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590800"/>
            <a:ext cx="244475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hangingPunct="0"/>
            <a:endParaRPr lang="en-US" sz="2400">
              <a:solidFill>
                <a:prstClr val="black"/>
              </a:solidFill>
              <a:latin typeface="Trebuchet MS" pitchFamily="34" charset="0"/>
              <a:ea typeface="ＭＳ Ｐゴシック" pitchFamily="112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eaLnBrk="0" hangingPunct="0"/>
            <a:r>
              <a:rPr lang="en-US" sz="2400">
                <a:solidFill>
                  <a:prstClr val="black"/>
                </a:solidFill>
                <a:latin typeface="Trebuchet MS" pitchFamily="34" charset="0"/>
                <a:ea typeface="ＭＳ Ｐゴシック" pitchFamily="112" charset="-128"/>
              </a:rPr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hangingPunct="0"/>
            <a:fld id="{1AEDF5D2-9FAF-4A3F-ABB0-3E95378A5403}" type="slidenum">
              <a:rPr lang="en-US" sz="2400">
                <a:solidFill>
                  <a:prstClr val="black"/>
                </a:solidFill>
                <a:latin typeface="Trebuchet MS" pitchFamily="34" charset="0"/>
                <a:ea typeface="ＭＳ Ｐゴシック" pitchFamily="112" charset="-128"/>
              </a:rPr>
              <a:pPr eaLnBrk="0" hangingPunct="0"/>
              <a:t>‹#›</a:t>
            </a:fld>
            <a:endParaRPr lang="en-US" sz="2400">
              <a:solidFill>
                <a:prstClr val="black"/>
              </a:solidFill>
              <a:latin typeface="Trebuchet MS" pitchFamily="34" charset="0"/>
              <a:ea typeface="ＭＳ Ｐゴシック" pitchFamily="112" charset="-128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/>
            <a:endParaRPr lang="en-US" sz="2400">
              <a:solidFill>
                <a:prstClr val="black"/>
              </a:solidFill>
              <a:latin typeface="Trebuchet MS" pitchFamily="34" charset="0"/>
              <a:ea typeface="ＭＳ Ｐゴシック" pitchFamily="112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/>
            <a:r>
              <a:rPr lang="en-US" sz="2400">
                <a:solidFill>
                  <a:prstClr val="black"/>
                </a:solidFill>
                <a:latin typeface="Trebuchet MS" pitchFamily="34" charset="0"/>
                <a:ea typeface="ＭＳ Ｐゴシック" pitchFamily="112" charset="-128"/>
              </a:rPr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/>
            <a:fld id="{DB1AAA64-DC61-49E8-9293-7F8269110ED1}" type="slidenum">
              <a:rPr lang="en-US" sz="2400">
                <a:solidFill>
                  <a:prstClr val="black"/>
                </a:solidFill>
                <a:latin typeface="Trebuchet MS" pitchFamily="34" charset="0"/>
                <a:ea typeface="ＭＳ Ｐゴシック" pitchFamily="112" charset="-128"/>
              </a:rPr>
              <a:pPr eaLnBrk="0" hangingPunct="0"/>
              <a:t>‹#›</a:t>
            </a:fld>
            <a:endParaRPr lang="en-US" sz="2400">
              <a:solidFill>
                <a:prstClr val="black"/>
              </a:solidFill>
              <a:latin typeface="Trebuchet MS" pitchFamily="34" charset="0"/>
              <a:ea typeface="ＭＳ Ｐゴシック" pitchFamily="112" charset="-128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76200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6400800" cy="1752600"/>
          </a:xfrm>
        </p:spPr>
        <p:txBody>
          <a:bodyPr/>
          <a:lstStyle>
            <a:lvl1pPr marL="0" indent="0" algn="l">
              <a:buFont typeface="Arial"/>
              <a:buChar char="•"/>
              <a:defRPr baseline="0">
                <a:solidFill>
                  <a:srgbClr val="000000"/>
                </a:solidFill>
              </a:defRPr>
            </a:lvl1pPr>
            <a:lvl2pPr marL="457200" indent="0" algn="l" defTabSz="-1768475">
              <a:buSzPct val="70000"/>
              <a:buFont typeface="Wingdings" charset="2"/>
              <a:buChar char="§"/>
              <a:defRPr>
                <a:solidFill>
                  <a:srgbClr val="000000"/>
                </a:solidFill>
              </a:defRPr>
            </a:lvl2pPr>
            <a:lvl3pPr marL="914400" indent="0" algn="l">
              <a:buFont typeface="Lucida Grande"/>
              <a:buChar char="-"/>
              <a:defRPr>
                <a:solidFill>
                  <a:srgbClr val="000000"/>
                </a:solidFill>
              </a:defRPr>
            </a:lvl3pPr>
            <a:lvl4pPr marL="1371600" indent="0" algn="l">
              <a:buSzPct val="100000"/>
              <a:buFont typeface="Courier New"/>
              <a:buChar char="o"/>
              <a:defRPr>
                <a:solidFill>
                  <a:srgbClr val="000000"/>
                </a:solidFill>
              </a:defRPr>
            </a:lvl4pPr>
            <a:lvl5pPr marL="1828800" indent="0" algn="l">
              <a:buFont typeface="Arial"/>
              <a:buChar char="•"/>
              <a:defRPr>
                <a:solidFill>
                  <a:srgbClr val="000000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title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5" descr="lg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590800"/>
            <a:ext cx="244475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itchFamily="-65" charset="0"/>
              </a:defRPr>
            </a:lvl1pPr>
          </a:lstStyle>
          <a:p>
            <a:pPr eaLnBrk="0" hangingPunct="0">
              <a:defRPr/>
            </a:pPr>
            <a:endParaRPr lang="en-US" sz="2400">
              <a:solidFill>
                <a:prstClr val="black"/>
              </a:solidFill>
              <a:ea typeface="ＭＳ Ｐゴシック" pitchFamily="112" charset="-128"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itchFamily="-65" charset="0"/>
              </a:defRPr>
            </a:lvl1pPr>
          </a:lstStyle>
          <a:p>
            <a:pPr eaLnBrk="0" hangingPunct="0">
              <a:defRPr/>
            </a:pPr>
            <a:r>
              <a:rPr lang="en-US" sz="2400">
                <a:solidFill>
                  <a:prstClr val="black"/>
                </a:solidFill>
                <a:ea typeface="ＭＳ Ｐゴシック" pitchFamily="112" charset="-128"/>
              </a:rPr>
              <a:t>Confidential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itchFamily="-65" charset="0"/>
              </a:defRPr>
            </a:lvl1pPr>
          </a:lstStyle>
          <a:p>
            <a:pPr eaLnBrk="0" hangingPunct="0">
              <a:defRPr/>
            </a:pPr>
            <a:fld id="{B59384AC-FB1F-408C-961E-6388A9CC5091}" type="slidenum">
              <a:rPr lang="en-US" sz="2400">
                <a:solidFill>
                  <a:prstClr val="black"/>
                </a:solidFill>
                <a:ea typeface="ＭＳ Ｐゴシック" pitchFamily="112" charset="-128"/>
              </a:rPr>
              <a:pPr eaLnBrk="0" hangingPunct="0">
                <a:defRPr/>
              </a:pPr>
              <a:t>‹#›</a:t>
            </a:fld>
            <a:endParaRPr lang="en-US" sz="2400">
              <a:solidFill>
                <a:prstClr val="black"/>
              </a:solidFill>
              <a:ea typeface="ＭＳ Ｐゴシック" pitchFamily="112" charset="-128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3733800" y="6553200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200" dirty="0">
                <a:solidFill>
                  <a:prstClr val="black"/>
                </a:solidFill>
                <a:latin typeface="Trebuchet MS" pitchFamily="34" charset="0"/>
                <a:ea typeface="ＭＳ Ｐゴシック" pitchFamily="112" charset="-128"/>
              </a:rPr>
              <a:t>Confidential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191000" y="6504801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200" dirty="0">
                <a:solidFill>
                  <a:prstClr val="black"/>
                </a:solidFill>
                <a:latin typeface="Trebuchet MS" pitchFamily="34" charset="0"/>
                <a:ea typeface="ＭＳ Ｐゴシック" pitchFamily="112" charset="-128"/>
              </a:rPr>
              <a:t>Confidential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2DF9A-583E-4436-977D-55D80BBC3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CDE42-182F-41FC-907E-FA4143BE0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04E42-D260-4A0F-A21B-BE5B76F77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5881D-C853-4114-A158-FDF07056F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Confidential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56C37-FFDC-4BB9-A39F-CE63B3856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E1F1F-E348-4882-9AA9-A81B1C7A4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43865-B25E-4E59-AB9B-7B511CDCB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2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031EB2A-C718-4D46-9FCA-FE06597BB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5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text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0" y="6637338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fld id="{230ED167-BD6A-4E14-A45E-DDF770ECFA79}" type="slidenum">
              <a:rPr lang="en-US" sz="900">
                <a:solidFill>
                  <a:prstClr val="black"/>
                </a:solidFill>
                <a:latin typeface="Trebuchet MS" pitchFamily="-65" charset="0"/>
                <a:ea typeface="ＭＳ Ｐゴシック" pitchFamily="112" charset="-128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US" sz="2400">
              <a:solidFill>
                <a:prstClr val="black"/>
              </a:solidFill>
              <a:latin typeface="Trebuchet MS" pitchFamily="-65" charset="0"/>
              <a:ea typeface="ＭＳ Ｐゴシック" pitchFamily="112" charset="-128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04800" y="1295400"/>
            <a:ext cx="8583613" cy="0"/>
          </a:xfrm>
          <a:prstGeom prst="line">
            <a:avLst/>
          </a:prstGeom>
          <a:noFill/>
          <a:ln w="38100">
            <a:solidFill>
              <a:srgbClr val="9B9CA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prstClr val="black"/>
              </a:solidFill>
              <a:latin typeface="Trebuchet MS" pitchFamily="-65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pic>
        <p:nvPicPr>
          <p:cNvPr id="1030" name="Picture 21" descr="sml_log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15250" y="6456363"/>
            <a:ext cx="121285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Trebuchet MS"/>
          <a:ea typeface="ヒラギノ角ゴ Pro W3" pitchFamily="-65" charset="-128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  <a:cs typeface="Trebuchet MS" pitchFamily="-65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  <a:cs typeface="Trebuchet MS" pitchFamily="-65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  <a:cs typeface="Trebuchet MS" pitchFamily="-65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  <a:cs typeface="Trebuchet MS" pitchFamily="-65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Font typeface="Arial" charset="0"/>
        <a:buChar char="•"/>
        <a:defRPr sz="2200" kern="1200">
          <a:solidFill>
            <a:schemeClr val="tx1"/>
          </a:solidFill>
          <a:latin typeface="Trebuchet MS"/>
          <a:ea typeface="ヒラギノ角ゴ Pro W3" pitchFamily="-65" charset="-128"/>
          <a:cs typeface="Trebuchet M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Font typeface="Arial" charset="0"/>
        <a:buChar char="–"/>
        <a:defRPr sz="2000" kern="1200">
          <a:solidFill>
            <a:schemeClr val="tx1"/>
          </a:solidFill>
          <a:latin typeface="Trebuchet MS"/>
          <a:ea typeface="ヒラギノ角ゴ Pro W3" pitchFamily="-65" charset="-128"/>
          <a:cs typeface="Trebuchet M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Font typeface="Arial" charset="0"/>
        <a:buChar char="•"/>
        <a:defRPr kern="1200">
          <a:solidFill>
            <a:schemeClr val="tx1"/>
          </a:solidFill>
          <a:latin typeface="Trebuchet MS"/>
          <a:ea typeface="ヒラギノ角ゴ Pro W3" pitchFamily="-65" charset="-128"/>
          <a:cs typeface="Trebuchet M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Font typeface="Arial" charset="0"/>
        <a:buChar char="–"/>
        <a:defRPr sz="1600" kern="1200">
          <a:solidFill>
            <a:schemeClr val="tx1"/>
          </a:solidFill>
          <a:latin typeface="Trebuchet MS"/>
          <a:ea typeface="ヒラギノ角ゴ Pro W3" pitchFamily="-65" charset="-128"/>
          <a:cs typeface="Trebuchet M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Font typeface="Arial" charset="0"/>
        <a:buChar char="»"/>
        <a:defRPr sz="1400" kern="1200">
          <a:solidFill>
            <a:schemeClr val="tx1"/>
          </a:solidFill>
          <a:latin typeface="Trebuchet MS"/>
          <a:ea typeface="ヒラギノ角ゴ Pro W3" pitchFamily="-65" charset="-128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5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text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0" y="6637338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fld id="{230ED167-BD6A-4E14-A45E-DDF770ECFA79}" type="slidenum">
              <a:rPr lang="en-US" sz="900">
                <a:solidFill>
                  <a:prstClr val="black"/>
                </a:solidFill>
                <a:latin typeface="Trebuchet MS" pitchFamily="-65" charset="0"/>
                <a:ea typeface="ＭＳ Ｐゴシック" pitchFamily="112" charset="-128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US" sz="2400">
              <a:solidFill>
                <a:prstClr val="black"/>
              </a:solidFill>
              <a:latin typeface="Trebuchet MS" pitchFamily="-65" charset="0"/>
              <a:ea typeface="ＭＳ Ｐゴシック" pitchFamily="112" charset="-128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04800" y="1295400"/>
            <a:ext cx="8583613" cy="0"/>
          </a:xfrm>
          <a:prstGeom prst="line">
            <a:avLst/>
          </a:prstGeom>
          <a:noFill/>
          <a:ln w="38100">
            <a:solidFill>
              <a:srgbClr val="9B9CA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prstClr val="black"/>
              </a:solidFill>
              <a:latin typeface="Trebuchet MS" pitchFamily="-65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pic>
        <p:nvPicPr>
          <p:cNvPr id="1030" name="Picture 21" descr="sml_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5250" y="6456363"/>
            <a:ext cx="121285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Trebuchet MS"/>
          <a:ea typeface="ヒラギノ角ゴ Pro W3" pitchFamily="-65" charset="-128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  <a:cs typeface="Trebuchet MS" pitchFamily="-65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  <a:cs typeface="Trebuchet MS" pitchFamily="-65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  <a:cs typeface="Trebuchet MS" pitchFamily="-65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  <a:cs typeface="Trebuchet MS" pitchFamily="-65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Font typeface="Arial" charset="0"/>
        <a:buChar char="•"/>
        <a:defRPr sz="2200" kern="1200">
          <a:solidFill>
            <a:schemeClr val="tx1"/>
          </a:solidFill>
          <a:latin typeface="Trebuchet MS"/>
          <a:ea typeface="ヒラギノ角ゴ Pro W3" pitchFamily="-65" charset="-128"/>
          <a:cs typeface="Trebuchet M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Font typeface="Arial" charset="0"/>
        <a:buChar char="–"/>
        <a:defRPr sz="2000" kern="1200">
          <a:solidFill>
            <a:schemeClr val="tx1"/>
          </a:solidFill>
          <a:latin typeface="Trebuchet MS"/>
          <a:ea typeface="ヒラギノ角ゴ Pro W3" pitchFamily="-65" charset="-128"/>
          <a:cs typeface="Trebuchet M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Font typeface="Arial" charset="0"/>
        <a:buChar char="•"/>
        <a:defRPr kern="1200">
          <a:solidFill>
            <a:schemeClr val="tx1"/>
          </a:solidFill>
          <a:latin typeface="Trebuchet MS"/>
          <a:ea typeface="ヒラギノ角ゴ Pro W3" pitchFamily="-65" charset="-128"/>
          <a:cs typeface="Trebuchet M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Font typeface="Arial" charset="0"/>
        <a:buChar char="–"/>
        <a:defRPr sz="1600" kern="1200">
          <a:solidFill>
            <a:schemeClr val="tx1"/>
          </a:solidFill>
          <a:latin typeface="Trebuchet MS"/>
          <a:ea typeface="ヒラギノ角ゴ Pro W3" pitchFamily="-65" charset="-128"/>
          <a:cs typeface="Trebuchet M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Font typeface="Arial" charset="0"/>
        <a:buChar char="»"/>
        <a:defRPr sz="1400" kern="1200">
          <a:solidFill>
            <a:schemeClr val="tx1"/>
          </a:solidFill>
          <a:latin typeface="Trebuchet MS"/>
          <a:ea typeface="ヒラギノ角ゴ Pro W3" pitchFamily="-65" charset="-128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5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text5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0" y="6637338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fld id="{230ED167-BD6A-4E14-A45E-DDF770ECFA79}" type="slidenum">
              <a:rPr lang="en-US" sz="900">
                <a:solidFill>
                  <a:prstClr val="black"/>
                </a:solidFill>
                <a:latin typeface="Trebuchet MS" pitchFamily="-65" charset="0"/>
                <a:ea typeface="ＭＳ Ｐゴシック" pitchFamily="112" charset="-128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US" sz="2400">
              <a:solidFill>
                <a:prstClr val="black"/>
              </a:solidFill>
              <a:latin typeface="Trebuchet MS" pitchFamily="-65" charset="0"/>
              <a:ea typeface="ＭＳ Ｐゴシック" pitchFamily="112" charset="-128"/>
            </a:endParaRPr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304800" y="1295400"/>
            <a:ext cx="8583613" cy="0"/>
          </a:xfrm>
          <a:prstGeom prst="line">
            <a:avLst/>
          </a:prstGeom>
          <a:noFill/>
          <a:ln w="38100">
            <a:solidFill>
              <a:srgbClr val="9B9CA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prstClr val="black"/>
              </a:solidFill>
              <a:latin typeface="Trebuchet MS" pitchFamily="-65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pic>
        <p:nvPicPr>
          <p:cNvPr id="1030" name="Picture 21" descr="sml_logo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15250" y="6456363"/>
            <a:ext cx="121285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  <p:sldLayoutId id="2147483678" r:id="rId5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Trebuchet MS"/>
          <a:ea typeface="ヒラギノ角ゴ Pro W3" pitchFamily="-65" charset="-128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  <a:cs typeface="Trebuchet MS" pitchFamily="-65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  <a:cs typeface="Trebuchet MS" pitchFamily="-65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  <a:cs typeface="Trebuchet MS" pitchFamily="-65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  <a:cs typeface="Trebuchet MS" pitchFamily="-65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Font typeface="Arial" charset="0"/>
        <a:buChar char="•"/>
        <a:defRPr sz="2200" kern="1200">
          <a:solidFill>
            <a:schemeClr val="tx1"/>
          </a:solidFill>
          <a:latin typeface="Trebuchet MS"/>
          <a:ea typeface="ヒラギノ角ゴ Pro W3" pitchFamily="-65" charset="-128"/>
          <a:cs typeface="Trebuchet M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Font typeface="Arial" charset="0"/>
        <a:buChar char="–"/>
        <a:defRPr sz="2000" kern="1200">
          <a:solidFill>
            <a:schemeClr val="tx1"/>
          </a:solidFill>
          <a:latin typeface="Trebuchet MS"/>
          <a:ea typeface="ヒラギノ角ゴ Pro W3" pitchFamily="-65" charset="-128"/>
          <a:cs typeface="Trebuchet M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Font typeface="Arial" charset="0"/>
        <a:buChar char="•"/>
        <a:defRPr kern="1200">
          <a:solidFill>
            <a:schemeClr val="tx1"/>
          </a:solidFill>
          <a:latin typeface="Trebuchet MS"/>
          <a:ea typeface="ヒラギノ角ゴ Pro W3" pitchFamily="-65" charset="-128"/>
          <a:cs typeface="Trebuchet M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Font typeface="Arial" charset="0"/>
        <a:buChar char="–"/>
        <a:defRPr sz="1600" kern="1200">
          <a:solidFill>
            <a:schemeClr val="tx1"/>
          </a:solidFill>
          <a:latin typeface="Trebuchet MS"/>
          <a:ea typeface="ヒラギノ角ゴ Pro W3" pitchFamily="-65" charset="-128"/>
          <a:cs typeface="Trebuchet M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Font typeface="Arial" charset="0"/>
        <a:buChar char="»"/>
        <a:defRPr sz="1400" kern="1200">
          <a:solidFill>
            <a:schemeClr val="tx1"/>
          </a:solidFill>
          <a:latin typeface="Trebuchet MS"/>
          <a:ea typeface="ヒラギノ角ゴ Pro W3" pitchFamily="-65" charset="-128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5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text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0" y="6637338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fld id="{230ED167-BD6A-4E14-A45E-DDF770ECFA79}" type="slidenum">
              <a:rPr lang="en-US" sz="900">
                <a:solidFill>
                  <a:prstClr val="black"/>
                </a:solidFill>
                <a:latin typeface="Trebuchet MS" pitchFamily="-65" charset="0"/>
                <a:ea typeface="ＭＳ Ｐゴシック" pitchFamily="112" charset="-128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US" sz="2400">
              <a:solidFill>
                <a:prstClr val="black"/>
              </a:solidFill>
              <a:latin typeface="Trebuchet MS" pitchFamily="-65" charset="0"/>
              <a:ea typeface="ＭＳ Ｐゴシック" pitchFamily="112" charset="-128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04800" y="1295400"/>
            <a:ext cx="8583613" cy="0"/>
          </a:xfrm>
          <a:prstGeom prst="line">
            <a:avLst/>
          </a:prstGeom>
          <a:noFill/>
          <a:ln w="38100">
            <a:solidFill>
              <a:srgbClr val="9B9CA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prstClr val="black"/>
              </a:solidFill>
              <a:latin typeface="Trebuchet MS" pitchFamily="-65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pic>
        <p:nvPicPr>
          <p:cNvPr id="1030" name="Picture 21" descr="sml_log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15250" y="6456363"/>
            <a:ext cx="121285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3" r:id="rId3"/>
    <p:sldLayoutId id="2147483684" r:id="rId4"/>
    <p:sldLayoutId id="2147483685" r:id="rId5"/>
    <p:sldLayoutId id="2147483686" r:id="rId6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Trebuchet MS"/>
          <a:ea typeface="ヒラギノ角ゴ Pro W3" pitchFamily="-65" charset="-128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  <a:cs typeface="Trebuchet MS" pitchFamily="-65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  <a:cs typeface="Trebuchet MS" pitchFamily="-65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  <a:cs typeface="Trebuchet MS" pitchFamily="-65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  <a:cs typeface="Trebuchet MS" pitchFamily="-65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-65" charset="0"/>
          <a:ea typeface="ヒラギノ角ゴ Pro W3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Font typeface="Arial" charset="0"/>
        <a:buChar char="•"/>
        <a:defRPr sz="2200" kern="1200">
          <a:solidFill>
            <a:schemeClr val="tx1"/>
          </a:solidFill>
          <a:latin typeface="Trebuchet MS"/>
          <a:ea typeface="ヒラギノ角ゴ Pro W3" pitchFamily="-65" charset="-128"/>
          <a:cs typeface="Trebuchet M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Font typeface="Arial" charset="0"/>
        <a:buChar char="–"/>
        <a:defRPr sz="2000" kern="1200">
          <a:solidFill>
            <a:schemeClr val="tx1"/>
          </a:solidFill>
          <a:latin typeface="Trebuchet MS"/>
          <a:ea typeface="ヒラギノ角ゴ Pro W3" pitchFamily="-65" charset="-128"/>
          <a:cs typeface="Trebuchet M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Font typeface="Arial" charset="0"/>
        <a:buChar char="•"/>
        <a:defRPr kern="1200">
          <a:solidFill>
            <a:schemeClr val="tx1"/>
          </a:solidFill>
          <a:latin typeface="Trebuchet MS"/>
          <a:ea typeface="ヒラギノ角ゴ Pro W3" pitchFamily="-65" charset="-128"/>
          <a:cs typeface="Trebuchet M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Font typeface="Arial" charset="0"/>
        <a:buChar char="–"/>
        <a:defRPr sz="1600" kern="1200">
          <a:solidFill>
            <a:schemeClr val="tx1"/>
          </a:solidFill>
          <a:latin typeface="Trebuchet MS"/>
          <a:ea typeface="ヒラギノ角ゴ Pro W3" pitchFamily="-65" charset="-128"/>
          <a:cs typeface="Trebuchet M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Font typeface="Arial" charset="0"/>
        <a:buChar char="»"/>
        <a:defRPr sz="1400" kern="1200">
          <a:solidFill>
            <a:schemeClr val="tx1"/>
          </a:solidFill>
          <a:latin typeface="Trebuchet MS"/>
          <a:ea typeface="ヒラギノ角ゴ Pro W3" pitchFamily="-65" charset="-128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A7E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1793240"/>
            <a:ext cx="8178799" cy="32715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ext Box 74"/>
          <p:cNvSpPr txBox="1">
            <a:spLocks noChangeArrowheads="1"/>
          </p:cNvSpPr>
          <p:nvPr/>
        </p:nvSpPr>
        <p:spPr bwMode="auto">
          <a:xfrm>
            <a:off x="2590800" y="994123"/>
            <a:ext cx="504856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/>
              <a:t>GneX12</a:t>
            </a:r>
            <a:r>
              <a:rPr lang="en-US" sz="2800" baseline="30000" dirty="0"/>
              <a:t>TM</a:t>
            </a:r>
            <a:endParaRPr lang="en-US" sz="2800" baseline="30000" dirty="0">
              <a:solidFill>
                <a:srgbClr val="CC0000"/>
              </a:solidFill>
            </a:endParaRPr>
          </a:p>
          <a:p>
            <a:r>
              <a:rPr lang="en-US" sz="2000" b="1" dirty="0"/>
              <a:t>Therapeutic Vaccine Against Gonorrhea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643" y="171092"/>
            <a:ext cx="2353260" cy="82303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11CD8C9-41AD-92F2-EF79-3A233803FE84}"/>
              </a:ext>
            </a:extLst>
          </p:cNvPr>
          <p:cNvSpPr/>
          <p:nvPr/>
        </p:nvSpPr>
        <p:spPr>
          <a:xfrm>
            <a:off x="685800" y="2085648"/>
            <a:ext cx="77724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>
                <a:latin typeface="+mn-lt"/>
                <a:ea typeface="Roboto" panose="02000000000000000000" pitchFamily="2" charset="0"/>
              </a:rPr>
              <a:t>Gonorrhea...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  <a:ea typeface="Roboto" panose="02000000000000000000" pitchFamily="2" charset="0"/>
              </a:rPr>
              <a:t>is the second most frequent reportable bacterial infectious disease in the US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  <a:ea typeface="Roboto" panose="02000000000000000000" pitchFamily="2" charset="0"/>
              </a:rPr>
              <a:t>had reported incidence of almost 700,000 cases in 2021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  <a:ea typeface="Roboto" panose="02000000000000000000" pitchFamily="2" charset="0"/>
              </a:rPr>
              <a:t>Actual incidence believed to be much higher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  <a:ea typeface="Roboto" panose="02000000000000000000" pitchFamily="2" charset="0"/>
              </a:rPr>
              <a:t>continues to develop multi-drug resistant strains, threatening to make the disease untreatable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  <a:ea typeface="Roboto" panose="02000000000000000000" pitchFamily="2" charset="0"/>
              </a:rPr>
              <a:t>has no vaccine currently available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  <a:ea typeface="Roboto" panose="02000000000000000000" pitchFamily="2" charset="0"/>
              </a:rPr>
              <a:t>is targeted by the World Health Organization’s call for “the creation and development of new therapeutic options”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>
                <a:latin typeface="+mn-lt"/>
                <a:ea typeface="Roboto" panose="02000000000000000000" pitchFamily="2" charset="0"/>
              </a:rPr>
              <a:t>Gnex12 is a direct response to this call</a:t>
            </a:r>
          </a:p>
        </p:txBody>
      </p:sp>
    </p:spTree>
    <p:extLst>
      <p:ext uri="{BB962C8B-B14F-4D97-AF65-F5344CB8AC3E}">
        <p14:creationId xmlns:p14="http://schemas.microsoft.com/office/powerpoint/2010/main" val="1056328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1905000"/>
            <a:ext cx="73152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•  Localized, safe and sustained delivery of IL-12 achieves rapid clearance  of N</a:t>
            </a:r>
            <a:r>
              <a:rPr lang="en-US" sz="2000" i="1" dirty="0"/>
              <a:t>. gonorrhoeae</a:t>
            </a:r>
            <a:r>
              <a:rPr lang="en-US" sz="2000" dirty="0"/>
              <a:t> (gonorrhea) genital tract infections in mice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•  Elicits protective immunity to re-infection </a:t>
            </a:r>
            <a:r>
              <a:rPr lang="en-US" sz="2000" u="sng" dirty="0"/>
              <a:t>independent of antibiotic resistance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•  First patented, universal therapeutic vaccine against multi drug resistant N. </a:t>
            </a:r>
            <a:r>
              <a:rPr lang="en-US" sz="2000" i="1" dirty="0"/>
              <a:t>gonorrhoeae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•  Strong IP including ~20 years exclusivity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•  Superior safety profile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•  Rapid development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•  Easy to manufacture and store</a:t>
            </a:r>
            <a:endParaRPr lang="en-US" sz="2400" dirty="0"/>
          </a:p>
        </p:txBody>
      </p:sp>
      <p:sp>
        <p:nvSpPr>
          <p:cNvPr id="5" name="Text Box 7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769891" y="471464"/>
            <a:ext cx="6399509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 dirty="0"/>
              <a:t>GneX12</a:t>
            </a:r>
            <a:r>
              <a:rPr lang="en-US" sz="3200" baseline="30000" dirty="0"/>
              <a:t>TM                                                         </a:t>
            </a:r>
            <a:br>
              <a:rPr lang="en-US" sz="3200" b="1" dirty="0">
                <a:solidFill>
                  <a:srgbClr val="CC0000"/>
                </a:solidFill>
              </a:rPr>
            </a:br>
            <a:r>
              <a:rPr lang="en-US" sz="2000" b="1" dirty="0"/>
              <a:t>Therapeutic Vaccine Against Gonorrhea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2353260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42856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30263"/>
            <a:ext cx="4419600" cy="335967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6227" y="1018676"/>
            <a:ext cx="3574797" cy="5113575"/>
          </a:xfrm>
          <a:prstGeom prst="rect">
            <a:avLst/>
          </a:prstGeom>
        </p:spPr>
      </p:pic>
      <p:sp>
        <p:nvSpPr>
          <p:cNvPr id="25" name="Text Box 7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339822" y="1424158"/>
            <a:ext cx="217926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3200" b="1" dirty="0"/>
              <a:t>GneX12</a:t>
            </a:r>
            <a:r>
              <a:rPr lang="en-US" sz="2800" baseline="30000" dirty="0"/>
              <a:t>TM</a:t>
            </a:r>
            <a:r>
              <a:rPr lang="en-US" sz="3200" baseline="30000" dirty="0"/>
              <a:t>                                                         </a:t>
            </a:r>
            <a:br>
              <a:rPr lang="en-US" sz="3200" b="1" dirty="0">
                <a:solidFill>
                  <a:srgbClr val="CC0000"/>
                </a:solidFill>
              </a:rPr>
            </a:br>
            <a:endParaRPr lang="en-US" sz="2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9497"/>
            <a:ext cx="2353260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553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143000" y="994011"/>
            <a:ext cx="662379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600" b="1" i="1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/>
              <a:t>Efficacy established and treatment optimized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/>
              <a:t>Batch to batch consistency and stability of scaled-up material established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/>
              <a:t>Initial bioavailability and pharmacokinetics following single administration in mice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/>
              <a:t>No adverse effects in rodent reproductive toxicology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/>
              <a:t>GMP manufacture, including analytics, in place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6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6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914400" y="393155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Regulatory Status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101997" y="3979372"/>
            <a:ext cx="66237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600" b="1" i="1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/>
              <a:t>Type B meeting with FDA: Agency concurrence on development path, including single species monkey toxicology</a:t>
            </a:r>
            <a:endParaRPr lang="en-US" sz="1600" b="1" i="1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/>
              <a:t>Clinical trial designed with collaborators at University of Louisville </a:t>
            </a:r>
          </a:p>
        </p:txBody>
      </p:sp>
      <p:sp>
        <p:nvSpPr>
          <p:cNvPr id="18" name="Text Box 74"/>
          <p:cNvSpPr txBox="1">
            <a:spLocks noChangeArrowheads="1"/>
          </p:cNvSpPr>
          <p:nvPr/>
        </p:nvSpPr>
        <p:spPr bwMode="auto">
          <a:xfrm>
            <a:off x="2737905" y="182038"/>
            <a:ext cx="6335831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3200" b="1" u="sng" kern="0" dirty="0"/>
              <a:t>GneX12</a:t>
            </a:r>
            <a:r>
              <a:rPr lang="en-US" sz="2800" u="sng" kern="0" baseline="30000" dirty="0"/>
              <a:t>TM</a:t>
            </a:r>
            <a:r>
              <a:rPr lang="en-US" sz="3200" u="sng" kern="0" baseline="30000" dirty="0"/>
              <a:t>   </a:t>
            </a:r>
            <a:r>
              <a:rPr lang="en-US" sz="3200" u="sng" kern="0" dirty="0"/>
              <a:t>Development Status</a:t>
            </a:r>
            <a:r>
              <a:rPr lang="en-US" sz="3200" u="sng" kern="0" baseline="30000" dirty="0"/>
              <a:t>                                                       </a:t>
            </a:r>
            <a:br>
              <a:rPr lang="en-US" sz="3200" b="1" kern="0" dirty="0">
                <a:solidFill>
                  <a:srgbClr val="CC0000"/>
                </a:solidFill>
              </a:rPr>
            </a:br>
            <a:r>
              <a:rPr lang="en-US" sz="2000" b="1" kern="0" dirty="0"/>
              <a:t>Therapeutic Vaccine Against Gonorrhea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809" y="95882"/>
            <a:ext cx="2353260" cy="82303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01997" y="6023454"/>
            <a:ext cx="663616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/>
              <a:t>Manufacture of clinical grade material with GMP rhIL-12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/>
              <a:t>IND-enabling acute monkey toxicology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2500" y="5481036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Next Steps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5C0CC7-302E-E17C-C7E5-C567D3E47EE1}"/>
              </a:ext>
            </a:extLst>
          </p:cNvPr>
          <p:cNvSpPr txBox="1"/>
          <p:nvPr/>
        </p:nvSpPr>
        <p:spPr>
          <a:xfrm>
            <a:off x="710747" y="1007632"/>
            <a:ext cx="296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Efficacy and Manufacturing</a:t>
            </a:r>
          </a:p>
        </p:txBody>
      </p:sp>
    </p:spTree>
    <p:extLst>
      <p:ext uri="{BB962C8B-B14F-4D97-AF65-F5344CB8AC3E}">
        <p14:creationId xmlns:p14="http://schemas.microsoft.com/office/powerpoint/2010/main" val="18959095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5875"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12417</TotalTime>
  <Words>250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Calibri</vt:lpstr>
      <vt:lpstr>Courier New</vt:lpstr>
      <vt:lpstr>Lucida Grande</vt:lpstr>
      <vt:lpstr>Trebuchet MS</vt:lpstr>
      <vt:lpstr>Wingdings</vt:lpstr>
      <vt:lpstr>Default Design</vt:lpstr>
      <vt:lpstr>Office Theme</vt:lpstr>
      <vt:lpstr>3_Office Theme</vt:lpstr>
      <vt:lpstr>1_Office Theme</vt:lpstr>
      <vt:lpstr>2_Office Theme</vt:lpstr>
      <vt:lpstr>PowerPoint Presentation</vt:lpstr>
      <vt:lpstr>PowerPoint Presentation</vt:lpstr>
      <vt:lpstr>GneX12TM                                                          Therapeutic Vaccine Against Gonorrhea</vt:lpstr>
      <vt:lpstr>GneX12TM                                                          </vt:lpstr>
      <vt:lpstr>PowerPoint Presentation</vt:lpstr>
    </vt:vector>
  </TitlesOfParts>
  <Company>SUNY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Conway</dc:creator>
  <cp:lastModifiedBy>bgreen@therapyxinc.com</cp:lastModifiedBy>
  <cp:revision>275</cp:revision>
  <dcterms:created xsi:type="dcterms:W3CDTF">2005-12-12T16:24:19Z</dcterms:created>
  <dcterms:modified xsi:type="dcterms:W3CDTF">2023-01-27T19:02:32Z</dcterms:modified>
</cp:coreProperties>
</file>